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84"/>
    <p:restoredTop sz="72143"/>
  </p:normalViewPr>
  <p:slideViewPr>
    <p:cSldViewPr snapToGrid="0" snapToObjects="1">
      <p:cViewPr varScale="1">
        <p:scale>
          <a:sx n="104" d="100"/>
          <a:sy n="104" d="100"/>
        </p:scale>
        <p:origin x="44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78148-4AF9-5F47-B483-71AF4A07D296}" type="datetimeFigureOut">
              <a:rPr lang="it-IT" smtClean="0"/>
              <a:t>15/06/20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07004-4F7A-1449-965E-E088B2E98F9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0654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07004-4F7A-1449-965E-E088B2E98F9D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9231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07004-4F7A-1449-965E-E088B2E98F9D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8529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="1" dirty="0"/>
              <a:t>Up-Sampling Convolution VS Traspose Convolution</a:t>
            </a:r>
          </a:p>
          <a:p>
            <a:r>
              <a:rPr lang="it-IT" dirty="0"/>
              <a:t>Up-Sampling: upsampling2D + conv2D + conv2D (segmentation models)</a:t>
            </a:r>
          </a:p>
          <a:p>
            <a:r>
              <a:rPr lang="it-IT" dirty="0"/>
              <a:t>Transpose: traspose2D + conv2D (segmentation models)</a:t>
            </a:r>
          </a:p>
          <a:p>
            <a:endParaRPr lang="it-IT" dirty="0"/>
          </a:p>
          <a:p>
            <a:r>
              <a:rPr lang="it-IT" dirty="0"/>
              <a:t>In up-sampling, c’è un’operazione di interpolazione (di tipo nearest o bilinear in keras) prevista da upsampling2D, seguita da due convoluzioni.</a:t>
            </a:r>
          </a:p>
          <a:p>
            <a:r>
              <a:rPr lang="it-IT" dirty="0"/>
              <a:t>In Transpose, traspose fa sì un sovra-campionamento della feature map ma prevede poi un’operazione di convoluzione ed è il modello a imparare qual è il miglior up-sampling da effettuare (c’è un kernel che viene addestrato). E poi c’è un conv2D.</a:t>
            </a:r>
          </a:p>
          <a:p>
            <a:endParaRPr lang="it-IT" dirty="0"/>
          </a:p>
          <a:p>
            <a:r>
              <a:rPr lang="it-IT" dirty="0"/>
              <a:t>In generale, il vantaggio di up-sampling è di essere poco costoso (più veloce); quello di traspose è nelle prestazioni (più lento).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07004-4F7A-1449-965E-E088B2E98F9D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2296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21BA4A-3B95-4749-BC98-3F731BF78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unet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9737972-5796-2E40-80D9-AAE4EE731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388872"/>
            <a:ext cx="7197726" cy="1405467"/>
          </a:xfrm>
        </p:spPr>
        <p:txBody>
          <a:bodyPr/>
          <a:lstStyle/>
          <a:p>
            <a:r>
              <a:rPr lang="it-IT" dirty="0"/>
              <a:t>A fully-convolutional network end-to-end</a:t>
            </a:r>
          </a:p>
        </p:txBody>
      </p:sp>
    </p:spTree>
    <p:extLst>
      <p:ext uri="{BB962C8B-B14F-4D97-AF65-F5344CB8AC3E}">
        <p14:creationId xmlns:p14="http://schemas.microsoft.com/office/powerpoint/2010/main" val="4291448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EBCFC1-A8EB-1346-814B-B936A5A9D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Caratteristiche principali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C1422E4-A6C8-BF40-B0B2-CCABA776F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3" y="2065867"/>
            <a:ext cx="5971032" cy="3658277"/>
          </a:xfrm>
        </p:spPr>
        <p:txBody>
          <a:bodyPr/>
          <a:lstStyle/>
          <a:p>
            <a:r>
              <a:rPr lang="it-IT" dirty="0"/>
              <a:t>Nessun Fully-Connected layer (o Dense layer)</a:t>
            </a:r>
          </a:p>
          <a:p>
            <a:r>
              <a:rPr lang="it-IT" dirty="0"/>
              <a:t>Forma ad ‘U’ dovuta all’architettura di Encoding-Decoding</a:t>
            </a:r>
          </a:p>
          <a:p>
            <a:r>
              <a:rPr lang="it-IT" dirty="0"/>
              <a:t>Sviluppata per segmentazione di immagini biomedicali</a:t>
            </a:r>
          </a:p>
          <a:p>
            <a:endParaRPr lang="it-IT" dirty="0"/>
          </a:p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D5FC402-A640-3444-BADF-F43317ACC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823" y="685800"/>
            <a:ext cx="4502264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847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3A5482-3819-B346-A75D-3CA779BF8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it-IT" dirty="0"/>
              <a:t>Encoder – the contracting path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EB09FC-FE98-784C-9168-8D726406A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438" y="1034046"/>
            <a:ext cx="9594032" cy="353795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Rappresenta la backbone, quella parte della rete che si occupa dell’estrazione delle features.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Addestrata sul dataset ImageNet e freezata durante l’addestramento per TrayFood.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Backbone: VGG19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A529511-C685-F846-9484-F1E721921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38" y="4551118"/>
            <a:ext cx="4041730" cy="16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792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EFF24F-1C7E-D34E-8545-9FF84E4E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VGG19 vs VGG16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CAB43E3-0FF2-0E41-B929-A691D750D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4380" y="1886515"/>
            <a:ext cx="6105891" cy="4120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Input: 256 x 416 x 3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Convolutional Layer: Filtri 3x3, Padding ‘same’, Activation ‘ReLU’</a:t>
            </a:r>
          </a:p>
          <a:p>
            <a:pPr marL="0" indent="0">
              <a:buNone/>
            </a:pPr>
            <a:r>
              <a:rPr lang="it-IT" dirty="0"/>
              <a:t>1° block convolutional layers: 64 activation maps</a:t>
            </a:r>
          </a:p>
          <a:p>
            <a:pPr marL="0" indent="0">
              <a:buNone/>
            </a:pPr>
            <a:r>
              <a:rPr lang="it-IT" dirty="0"/>
              <a:t>...</a:t>
            </a:r>
          </a:p>
          <a:p>
            <a:pPr marL="0" indent="0">
              <a:buNone/>
            </a:pPr>
            <a:r>
              <a:rPr lang="it-IT" dirty="0"/>
              <a:t>5° block convolutional layers: 512 activation maps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Max-Pooling Layer: filtri 2x2, stride 2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0244D5-62F0-3646-B463-DDDC35536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6619" y="2080940"/>
            <a:ext cx="1553637" cy="437568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75DA51C9-CFEE-9E40-A168-D7739B1A1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149" y="1872716"/>
            <a:ext cx="1525883" cy="479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013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476198-8A1A-1044-9096-DFCD152C1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Bottleneck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A2CB68-35CB-FC40-BB13-5CB39EED3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15863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Input: nel nostro caso 8 x 13 x 512</a:t>
            </a:r>
          </a:p>
          <a:p>
            <a:pPr marL="0" indent="0">
              <a:buNone/>
            </a:pPr>
            <a:r>
              <a:rPr lang="it-IT" dirty="0"/>
              <a:t>Due strati:</a:t>
            </a:r>
          </a:p>
          <a:p>
            <a:r>
              <a:rPr lang="it-IT" dirty="0"/>
              <a:t>Convolutional layer: filtri 3x3, padding ‘same’, 512 output maps</a:t>
            </a:r>
          </a:p>
          <a:p>
            <a:r>
              <a:rPr lang="it-IT" dirty="0"/>
              <a:t>Batch Normalization</a:t>
            </a:r>
          </a:p>
          <a:p>
            <a:r>
              <a:rPr lang="it-IT" dirty="0"/>
              <a:t>ReLU Activation</a:t>
            </a:r>
          </a:p>
        </p:txBody>
      </p:sp>
    </p:spTree>
    <p:extLst>
      <p:ext uri="{BB962C8B-B14F-4D97-AF65-F5344CB8AC3E}">
        <p14:creationId xmlns:p14="http://schemas.microsoft.com/office/powerpoint/2010/main" val="184463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BCC194-0549-0845-B41E-EC714A59B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Decoder – the expansive path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25D57B-A3A9-8A49-97CE-2CA71AF89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42" y="1604433"/>
            <a:ext cx="10131425" cy="364913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dirty="0"/>
              <a:t>E’ quasi duale all’encoder. Ho 5 stage:</a:t>
            </a:r>
          </a:p>
          <a:p>
            <a:r>
              <a:rPr lang="it-IT" dirty="0"/>
              <a:t>Up-Sampling Layer: interpolation ‘nearest’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Concatenate Layer (skip-connections): concatena le activation maps con quelle dell’encoder</a:t>
            </a:r>
          </a:p>
          <a:p>
            <a:r>
              <a:rPr lang="it-IT"/>
              <a:t>Convolutional Layer </a:t>
            </a:r>
            <a:r>
              <a:rPr lang="it-IT" dirty="0"/>
              <a:t>+ Batch Normalization + ReLU Activation (x2)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Infine c’è un ultimo layer convoluzionale + classificatore softmax.</a:t>
            </a:r>
          </a:p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EDDD5BB-9D62-EF4C-A9CF-C096DF3AC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200" y="3915555"/>
            <a:ext cx="3617190" cy="275379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CE85159-51CD-EF41-B83A-197F5725FD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870" y="2374019"/>
            <a:ext cx="1965325" cy="72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3463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e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Celestiale</Template>
  <TotalTime>864</TotalTime>
  <Words>325</Words>
  <Application>Microsoft Macintosh PowerPoint</Application>
  <PresentationFormat>Widescreen</PresentationFormat>
  <Paragraphs>47</Paragraphs>
  <Slides>6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Celestiale</vt:lpstr>
      <vt:lpstr>unet</vt:lpstr>
      <vt:lpstr>Caratteristiche principali </vt:lpstr>
      <vt:lpstr>Encoder – the contracting path</vt:lpstr>
      <vt:lpstr>VGG19 vs VGG16</vt:lpstr>
      <vt:lpstr>Bottleneck</vt:lpstr>
      <vt:lpstr>Decoder – the expansive path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unet</dc:title>
  <dc:creator>Microsoft Office User</dc:creator>
  <cp:lastModifiedBy>Microsoft Office User</cp:lastModifiedBy>
  <cp:revision>82</cp:revision>
  <dcterms:created xsi:type="dcterms:W3CDTF">2020-06-12T18:52:38Z</dcterms:created>
  <dcterms:modified xsi:type="dcterms:W3CDTF">2020-06-15T08:30:04Z</dcterms:modified>
</cp:coreProperties>
</file>

<file path=docProps/thumbnail.jpeg>
</file>